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atoms?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186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it possible to see atoms?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68296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925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Atoms can be seen with a school microscope.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Atoms can be seen with a powerful microscope.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 fontScale="85000" lnSpcReduction="10000"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Scientists have seen atoms using other equipment.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pic>
        <p:nvPicPr>
          <p:cNvPr id="45" name="Picture 44" descr="A microscope on a table&#10;&#10;Description automatically generated">
            <a:extLst>
              <a:ext uri="{FF2B5EF4-FFF2-40B4-BE49-F238E27FC236}">
                <a16:creationId xmlns:a16="http://schemas.microsoft.com/office/drawing/2014/main" id="{7C21FED3-80EA-47C8-91AF-E9A2D271CCF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262" y="789003"/>
            <a:ext cx="1268277" cy="194149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66BCDB6-7D7E-40A4-B6F0-C3DA3804F68D}"/>
              </a:ext>
            </a:extLst>
          </p:cNvPr>
          <p:cNvSpPr/>
          <p:nvPr/>
        </p:nvSpPr>
        <p:spPr>
          <a:xfrm>
            <a:off x="380323" y="3109099"/>
            <a:ext cx="55737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For each statement, select </a:t>
            </a:r>
            <a:r>
              <a:rPr lang="en-GB" b="1" i="1" dirty="0"/>
              <a:t>one</a:t>
            </a:r>
            <a:r>
              <a:rPr lang="en-GB" i="1" dirty="0"/>
              <a:t> column to show what you think.</a:t>
            </a:r>
          </a:p>
        </p:txBody>
      </p:sp>
    </p:spTree>
    <p:extLst>
      <p:ext uri="{BB962C8B-B14F-4D97-AF65-F5344CB8AC3E}">
        <p14:creationId xmlns:p14="http://schemas.microsoft.com/office/powerpoint/2010/main" val="1903905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</TotalTime>
  <Words>74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2019-08-15T14:27:47Z</dcterms:created>
  <dcterms:modified xsi:type="dcterms:W3CDTF">2019-08-15T14:34:21Z</dcterms:modified>
</cp:coreProperties>
</file>